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80" r:id="rId2"/>
  </p:sldMasterIdLst>
  <p:notesMasterIdLst>
    <p:notesMasterId r:id="rId37"/>
  </p:notesMasterIdLst>
  <p:sldIdLst>
    <p:sldId id="257" r:id="rId3"/>
    <p:sldId id="261" r:id="rId4"/>
    <p:sldId id="262" r:id="rId5"/>
    <p:sldId id="266" r:id="rId6"/>
    <p:sldId id="259" r:id="rId7"/>
    <p:sldId id="284" r:id="rId8"/>
    <p:sldId id="272" r:id="rId9"/>
    <p:sldId id="285" r:id="rId10"/>
    <p:sldId id="286" r:id="rId11"/>
    <p:sldId id="287" r:id="rId12"/>
    <p:sldId id="288" r:id="rId13"/>
    <p:sldId id="289" r:id="rId14"/>
    <p:sldId id="299" r:id="rId15"/>
    <p:sldId id="290" r:id="rId16"/>
    <p:sldId id="273" r:id="rId17"/>
    <p:sldId id="268" r:id="rId18"/>
    <p:sldId id="267" r:id="rId19"/>
    <p:sldId id="271" r:id="rId20"/>
    <p:sldId id="274" r:id="rId21"/>
    <p:sldId id="277" r:id="rId22"/>
    <p:sldId id="270" r:id="rId23"/>
    <p:sldId id="265" r:id="rId24"/>
    <p:sldId id="278" r:id="rId25"/>
    <p:sldId id="297" r:id="rId26"/>
    <p:sldId id="298" r:id="rId27"/>
    <p:sldId id="292" r:id="rId28"/>
    <p:sldId id="293" r:id="rId29"/>
    <p:sldId id="279" r:id="rId30"/>
    <p:sldId id="295" r:id="rId31"/>
    <p:sldId id="294" r:id="rId32"/>
    <p:sldId id="296" r:id="rId33"/>
    <p:sldId id="301" r:id="rId34"/>
    <p:sldId id="300" r:id="rId35"/>
    <p:sldId id="28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FA4BE-E839-4B83-A507-400C6238D853}" type="datetimeFigureOut">
              <a:rPr lang="en-US" smtClean="0"/>
              <a:t>3/27/2013</a:t>
            </a:fld>
            <a:endParaRPr lang="en-US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E17B-0158-44FD-965D-A890F00C8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65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558FA-E376-48F5-BF3A-711FA9EFEEB2}" type="slidenum">
              <a:rPr lang="zh-TW" altLang="en-US" smtClean="0">
                <a:solidFill>
                  <a:prstClr val="black"/>
                </a:solidFill>
              </a:rPr>
              <a:pPr/>
              <a:t>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E17B-0158-44FD-965D-A890F00C84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57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AF5F-07F2-4191-9679-5B6314FAEE72}" type="datetimeFigureOut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9BE7-5F9A-49E0-9335-2E9DCA4A9F28}" type="slidenum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63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2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AF5F-07F2-4191-9679-5B6314FAEE72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9BE7-5F9A-49E0-9335-2E9DCA4A9F28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05797"/>
      </p:ext>
    </p:extLst>
  </p:cSld>
  <p:clrMapOvr>
    <a:masterClrMapping/>
  </p:clrMapOvr>
  <p:transition spd="slow" advTm="2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AF5F-07F2-4191-9679-5B6314FAEE72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9BE7-5F9A-49E0-9335-2E9DCA4A9F28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493001"/>
      </p:ext>
    </p:extLst>
  </p:cSld>
  <p:clrMapOvr>
    <a:masterClrMapping/>
  </p:clrMapOvr>
  <p:transition spd="slow" advTm="2000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AF5F-07F2-4191-9679-5B6314FAEE72}" type="datetimeFigureOut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9BE7-5F9A-49E0-9335-2E9DCA4A9F28}" type="slidenum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999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2000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AF5F-07F2-4191-9679-5B6314FAEE72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9BE7-5F9A-49E0-9335-2E9DCA4A9F28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74417"/>
      </p:ext>
    </p:extLst>
  </p:cSld>
  <p:clrMapOvr>
    <a:masterClrMapping/>
  </p:clrMapOvr>
  <p:transition spd="slow" advTm="2000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AF5F-07F2-4191-9679-5B6314FAEE72}" type="datetimeFigureOut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9BE7-5F9A-49E0-9335-2E9DCA4A9F28}" type="slidenum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91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2000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AF5F-07F2-4191-9679-5B6314FAEE72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9BE7-5F9A-49E0-9335-2E9DCA4A9F28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03083"/>
      </p:ext>
    </p:extLst>
  </p:cSld>
  <p:clrMapOvr>
    <a:masterClrMapping/>
  </p:clrMapOvr>
  <p:transition spd="slow" advTm="2000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AF5F-07F2-4191-9679-5B6314FAEE72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9BE7-5F9A-49E0-9335-2E9DCA4A9F28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45409"/>
      </p:ext>
    </p:extLst>
  </p:cSld>
  <p:clrMapOvr>
    <a:masterClrMapping/>
  </p:clrMapOvr>
  <p:transition spd="slow" advTm="2000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AF5F-07F2-4191-9679-5B6314FAEE72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9BE7-5F9A-49E0-9335-2E9DCA4A9F28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791892"/>
      </p:ext>
    </p:extLst>
  </p:cSld>
  <p:clrMapOvr>
    <a:masterClrMapping/>
  </p:clrMapOvr>
  <p:transition spd="slow" advTm="2000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AF5F-07F2-4191-9679-5B6314FAEE72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9BE7-5F9A-49E0-9335-2E9DCA4A9F28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38545"/>
      </p:ext>
    </p:extLst>
  </p:cSld>
  <p:clrMapOvr>
    <a:masterClrMapping/>
  </p:clrMapOvr>
  <p:transition spd="slow" advTm="2000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AF5F-07F2-4191-9679-5B6314FAEE72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9BE7-5F9A-49E0-9335-2E9DCA4A9F28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56874"/>
      </p:ext>
    </p:extLst>
  </p:cSld>
  <p:clrMapOvr>
    <a:masterClrMapping/>
  </p:clrMapOvr>
  <p:transition spd="slow" advTm="2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AF5F-07F2-4191-9679-5B6314FAEE72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9BE7-5F9A-49E0-9335-2E9DCA4A9F28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836620"/>
      </p:ext>
    </p:extLst>
  </p:cSld>
  <p:clrMapOvr>
    <a:masterClrMapping/>
  </p:clrMapOvr>
  <p:transition spd="slow" advTm="2000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並圓角化單一角落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AF5F-07F2-4191-9679-5B6314FAEE72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1069BE7-5F9A-49E0-9335-2E9DCA4A9F28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手繪多邊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99378"/>
      </p:ext>
    </p:extLst>
  </p:cSld>
  <p:clrMapOvr>
    <a:masterClrMapping/>
  </p:clrMapOvr>
  <p:transition spd="slow" advTm="2000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AF5F-07F2-4191-9679-5B6314FAEE72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9BE7-5F9A-49E0-9335-2E9DCA4A9F28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741909"/>
      </p:ext>
    </p:extLst>
  </p:cSld>
  <p:clrMapOvr>
    <a:masterClrMapping/>
  </p:clrMapOvr>
  <p:transition spd="slow" advTm="2000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AF5F-07F2-4191-9679-5B6314FAEE72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9BE7-5F9A-49E0-9335-2E9DCA4A9F28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531776"/>
      </p:ext>
    </p:extLst>
  </p:cSld>
  <p:clrMapOvr>
    <a:masterClrMapping/>
  </p:clrMapOvr>
  <p:transition spd="slow" advTm="2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AF5F-07F2-4191-9679-5B6314FAEE72}" type="datetimeFigureOut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9BE7-5F9A-49E0-9335-2E9DCA4A9F28}" type="slidenum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47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2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AF5F-07F2-4191-9679-5B6314FAEE72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9BE7-5F9A-49E0-9335-2E9DCA4A9F28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44233"/>
      </p:ext>
    </p:extLst>
  </p:cSld>
  <p:clrMapOvr>
    <a:masterClrMapping/>
  </p:clrMapOvr>
  <p:transition spd="slow" advTm="2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AF5F-07F2-4191-9679-5B6314FAEE72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9BE7-5F9A-49E0-9335-2E9DCA4A9F28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101"/>
      </p:ext>
    </p:extLst>
  </p:cSld>
  <p:clrMapOvr>
    <a:masterClrMapping/>
  </p:clrMapOvr>
  <p:transition spd="slow" advTm="2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AF5F-07F2-4191-9679-5B6314FAEE72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9BE7-5F9A-49E0-9335-2E9DCA4A9F28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7162"/>
      </p:ext>
    </p:extLst>
  </p:cSld>
  <p:clrMapOvr>
    <a:masterClrMapping/>
  </p:clrMapOvr>
  <p:transition spd="slow" advTm="2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AF5F-07F2-4191-9679-5B6314FAEE72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9BE7-5F9A-49E0-9335-2E9DCA4A9F28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18517"/>
      </p:ext>
    </p:extLst>
  </p:cSld>
  <p:clrMapOvr>
    <a:masterClrMapping/>
  </p:clrMapOvr>
  <p:transition spd="slow" advTm="2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AF5F-07F2-4191-9679-5B6314FAEE72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9BE7-5F9A-49E0-9335-2E9DCA4A9F28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576858"/>
      </p:ext>
    </p:extLst>
  </p:cSld>
  <p:clrMapOvr>
    <a:masterClrMapping/>
  </p:clrMapOvr>
  <p:transition spd="slow" advTm="2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並圓角化單一角落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3AF5F-07F2-4191-9679-5B6314FAEE72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1069BE7-5F9A-49E0-9335-2E9DCA4A9F28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手繪多邊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10925"/>
      </p:ext>
    </p:extLst>
  </p:cSld>
  <p:clrMapOvr>
    <a:masterClrMapping/>
  </p:clrMapOvr>
  <p:transition spd="slow" advTm="2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983AF5F-07F2-4191-9679-5B6314FAEE72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1069BE7-5F9A-49E0-9335-2E9DCA4A9F28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手繪多邊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841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2000">
    <p:wipe dir="r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983AF5F-07F2-4191-9679-5B6314FAEE72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2013/3/27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1069BE7-5F9A-49E0-9335-2E9DCA4A9F28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手繪多邊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8508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 advTm="2000">
    <p:wipe dir="r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9592" y="2564904"/>
            <a:ext cx="7344816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>
                <a:solidFill>
                  <a:prstClr val="black"/>
                </a:solidFill>
              </a:rPr>
              <a:t/>
            </a:r>
            <a:br>
              <a:rPr lang="en-US" sz="4800" dirty="0" smtClean="0">
                <a:solidFill>
                  <a:prstClr val="black"/>
                </a:solidFill>
              </a:rPr>
            </a:br>
            <a:r>
              <a:rPr lang="en-US" sz="4800" dirty="0" smtClean="0">
                <a:solidFill>
                  <a:prstClr val="black"/>
                </a:solidFill>
              </a:rPr>
              <a:t>São Tomé </a:t>
            </a:r>
            <a:r>
              <a:rPr lang="en-US" sz="4800" dirty="0">
                <a:solidFill>
                  <a:prstClr val="black"/>
                </a:solidFill>
              </a:rPr>
              <a:t>e </a:t>
            </a:r>
            <a:r>
              <a:rPr lang="en-US" sz="4800" dirty="0" smtClean="0">
                <a:solidFill>
                  <a:prstClr val="black"/>
                </a:solidFill>
              </a:rPr>
              <a:t>Príncipe</a:t>
            </a:r>
            <a:r>
              <a:rPr lang="en-US" sz="4800" dirty="0">
                <a:solidFill>
                  <a:prstClr val="black"/>
                </a:solidFill>
              </a:rPr>
              <a:t/>
            </a:r>
            <a:br>
              <a:rPr lang="en-US" sz="4800" dirty="0">
                <a:solidFill>
                  <a:prstClr val="black"/>
                </a:solidFill>
              </a:rPr>
            </a:br>
            <a:r>
              <a:rPr lang="en-US" sz="4800" dirty="0">
                <a:solidFill>
                  <a:prstClr val="black"/>
                </a:solidFill>
              </a:rPr>
              <a:t>Um </a:t>
            </a:r>
            <a:r>
              <a:rPr lang="en-US" sz="4800" dirty="0" err="1" smtClean="0">
                <a:solidFill>
                  <a:prstClr val="black"/>
                </a:solidFill>
              </a:rPr>
              <a:t>paraíso</a:t>
            </a:r>
            <a:r>
              <a:rPr lang="en-US" sz="4800" dirty="0" smtClean="0">
                <a:solidFill>
                  <a:prstClr val="black"/>
                </a:solidFill>
              </a:rPr>
              <a:t> </a:t>
            </a:r>
            <a:r>
              <a:rPr lang="en-US" sz="4800" dirty="0">
                <a:solidFill>
                  <a:prstClr val="black"/>
                </a:solidFill>
              </a:rPr>
              <a:t>no </a:t>
            </a:r>
            <a:r>
              <a:rPr lang="en-US" sz="4800" dirty="0" err="1">
                <a:solidFill>
                  <a:prstClr val="black"/>
                </a:solidFill>
              </a:rPr>
              <a:t>meio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smtClean="0">
                <a:solidFill>
                  <a:prstClr val="black"/>
                </a:solidFill>
              </a:rPr>
              <a:t>do </a:t>
            </a:r>
            <a:r>
              <a:rPr lang="en-US" sz="4800" dirty="0" err="1">
                <a:solidFill>
                  <a:prstClr val="black"/>
                </a:solidFill>
              </a:rPr>
              <a:t>Equador</a:t>
            </a:r>
            <a:endParaRPr lang="en-US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1363133" y="990600"/>
            <a:ext cx="6417734" cy="1386649"/>
          </a:xfrm>
        </p:spPr>
        <p:txBody>
          <a:bodyPr>
            <a:normAutofit fontScale="92500"/>
          </a:bodyPr>
          <a:lstStyle/>
          <a:p>
            <a:pPr algn="ctr">
              <a:spcBef>
                <a:spcPts val="0"/>
              </a:spcBef>
              <a:tabLst>
                <a:tab pos="2700020" algn="ctr"/>
                <a:tab pos="5400040" algn="r"/>
              </a:tabLst>
            </a:pPr>
            <a:r>
              <a:rPr lang="pt-PT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REPÚBLICA DEMOCRÁTICA                  DE   S.TOMÉ E PRINCIPE</a:t>
            </a:r>
            <a:endParaRPr lang="en-US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ctr">
              <a:spcBef>
                <a:spcPts val="0"/>
              </a:spcBef>
              <a:tabLst>
                <a:tab pos="2700020" algn="ctr"/>
                <a:tab pos="5400040" algn="r"/>
              </a:tabLst>
            </a:pPr>
            <a:r>
              <a:rPr lang="pt-PT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(Unidade – Disciplina – Trabalho)</a:t>
            </a:r>
            <a:endParaRPr lang="en-US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ctr">
              <a:spcBef>
                <a:spcPts val="0"/>
              </a:spcBef>
              <a:tabLst>
                <a:tab pos="2700020" algn="ctr"/>
                <a:tab pos="5400040" algn="r"/>
              </a:tabLst>
            </a:pPr>
            <a:r>
              <a:rPr lang="pt-PT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Ministério do Comércio Indústria e Turismo</a:t>
            </a:r>
            <a:endParaRPr lang="en-US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ctr">
              <a:spcBef>
                <a:spcPts val="0"/>
              </a:spcBef>
              <a:tabLst>
                <a:tab pos="2700020" algn="ctr"/>
                <a:tab pos="5400040" algn="r"/>
              </a:tabLst>
            </a:pPr>
            <a:r>
              <a:rPr lang="pt-PT" sz="1800" b="1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DIRECÇÃO </a:t>
            </a:r>
            <a:r>
              <a:rPr lang="pt-PT" sz="1800" b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DE TURISMO </a:t>
            </a:r>
            <a:r>
              <a:rPr lang="pt-PT" sz="1800" b="1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E HOTELARIA</a:t>
            </a:r>
            <a:endParaRPr lang="en-US" sz="1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422" r="99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836712"/>
            <a:ext cx="864096" cy="523702"/>
          </a:xfrm>
          <a:prstGeom prst="rect">
            <a:avLst/>
          </a:prstGeom>
        </p:spPr>
      </p:pic>
      <p:sp>
        <p:nvSpPr>
          <p:cNvPr id="6" name="Subtítulo 4"/>
          <p:cNvSpPr txBox="1">
            <a:spLocks/>
          </p:cNvSpPr>
          <p:nvPr/>
        </p:nvSpPr>
        <p:spPr>
          <a:xfrm>
            <a:off x="773832" y="4437112"/>
            <a:ext cx="7596336" cy="990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F6FC6"/>
              </a:buClr>
            </a:pPr>
            <a:r>
              <a:rPr lang="en-US" sz="2400" smtClean="0">
                <a:solidFill>
                  <a:prstClr val="black"/>
                </a:solidFill>
              </a:rPr>
              <a:t> VIIº </a:t>
            </a:r>
            <a:r>
              <a:rPr lang="en-US" sz="2400" dirty="0" err="1" smtClean="0">
                <a:solidFill>
                  <a:prstClr val="black"/>
                </a:solidFill>
              </a:rPr>
              <a:t>Encontro</a:t>
            </a:r>
            <a:r>
              <a:rPr lang="en-US" sz="2400" dirty="0" smtClean="0">
                <a:solidFill>
                  <a:prstClr val="black"/>
                </a:solidFill>
              </a:rPr>
              <a:t> dos </a:t>
            </a:r>
            <a:r>
              <a:rPr lang="en-US" sz="2400" dirty="0" err="1" smtClean="0">
                <a:solidFill>
                  <a:prstClr val="black"/>
                </a:solidFill>
              </a:rPr>
              <a:t>Ministros</a:t>
            </a:r>
            <a:r>
              <a:rPr lang="en-US" sz="2400" dirty="0" smtClean="0">
                <a:solidFill>
                  <a:prstClr val="black"/>
                </a:solidFill>
              </a:rPr>
              <a:t> de Turismo da CPLP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781800" y="56388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white"/>
                </a:solidFill>
              </a:rPr>
              <a:t>Março</a:t>
            </a:r>
            <a:r>
              <a:rPr lang="en-US" sz="2400" dirty="0">
                <a:solidFill>
                  <a:prstClr val="white"/>
                </a:solidFill>
              </a:rPr>
              <a:t> de 2013</a:t>
            </a:r>
          </a:p>
        </p:txBody>
      </p:sp>
      <p:pic>
        <p:nvPicPr>
          <p:cNvPr id="5" name="01 Track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4400" y="304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055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elsy\Desktop\fotos apres cplp mcit\fotos STP 1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6736"/>
            <a:ext cx="9220200" cy="689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743452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elsy\Desktop\fotos apres cplp mcit\fotos STP 1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819323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Nelsy\Desktop\fotos apres cplp mcit\fotos STP 4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210141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Nelsy\Desktop\fotos apres cplp mcit\fotos STP 8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647005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Nelsy\Desktop\fotos apres cplp mcit\fotos STP 13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706"/>
            <a:ext cx="9144000" cy="692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351637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I:\stp_btl fotos frescos\20120423_37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008"/>
            <a:ext cx="9144000" cy="695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4715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318356" y="152400"/>
            <a:ext cx="8507288" cy="1271736"/>
          </a:xfrm>
        </p:spPr>
        <p:txBody>
          <a:bodyPr>
            <a:normAutofit fontScale="90000"/>
          </a:bodyPr>
          <a:lstStyle/>
          <a:p>
            <a:r>
              <a:rPr lang="en-US" altLang="zh-TW" sz="3600" dirty="0" smtClean="0"/>
              <a:t> </a:t>
            </a:r>
            <a:r>
              <a:rPr lang="pt-PT" altLang="zh-TW" sz="3600" dirty="0" smtClean="0"/>
              <a:t>A simpatia e gentileza da população local que estão particularmente atentos aos turistas.</a:t>
            </a:r>
            <a:endParaRPr lang="zh-TW" altLang="en-US" sz="3600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1029" name="Picture 5" descr="F:\stp_btl\20120423_10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676400"/>
            <a:ext cx="2987824" cy="4764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42" name="Picture 2" descr="C:\Users\Nelsy\Desktop\fotos apres cplp mcit\fotos STP 7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72141"/>
            <a:ext cx="283210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" name="Imagem 8" descr="H:\FOTOS PARA TURISMO STP\Fotos Santo Tome\fotos STP 040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" r="-719" b="54872"/>
          <a:stretch/>
        </p:blipFill>
        <p:spPr bwMode="auto">
          <a:xfrm>
            <a:off x="3124200" y="1905000"/>
            <a:ext cx="2585403" cy="4535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2603239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0"/>
          <p:cNvSpPr>
            <a:spLocks noGrp="1"/>
          </p:cNvSpPr>
          <p:nvPr>
            <p:ph type="title"/>
          </p:nvPr>
        </p:nvSpPr>
        <p:spPr>
          <a:xfrm>
            <a:off x="25400" y="38100"/>
            <a:ext cx="8964488" cy="2029544"/>
          </a:xfrm>
        </p:spPr>
        <p:txBody>
          <a:bodyPr>
            <a:noAutofit/>
          </a:bodyPr>
          <a:lstStyle/>
          <a:p>
            <a:pPr algn="ctr"/>
            <a:r>
              <a:rPr lang="en-US" altLang="zh-TW" sz="3600" dirty="0" smtClean="0"/>
              <a:t> </a:t>
            </a:r>
            <a:r>
              <a:rPr lang="pt-PT" altLang="zh-TW" sz="3200" i="1" dirty="0" smtClean="0"/>
              <a:t>Um dos últimos paraísos na terra, onde a natureza ainda está quase intacta</a:t>
            </a:r>
            <a:r>
              <a:rPr lang="en-US" altLang="zh-TW" sz="3200" i="1" dirty="0" smtClean="0"/>
              <a:t>. 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endParaRPr lang="zh-TW" altLang="en-US" sz="3600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12" name="內容版面配置區 11" descr="fotos STP 274.jpg"/>
          <p:cNvPicPr>
            <a:picLocks noGrp="1" noChangeAspect="1"/>
          </p:cNvPicPr>
          <p:nvPr>
            <p:ph sz="half" idx="2"/>
          </p:nvPr>
        </p:nvPicPr>
        <p:blipFill>
          <a:blip r:embed="rId2" cstate="screen"/>
          <a:stretch>
            <a:fillRect/>
          </a:stretch>
        </p:blipFill>
        <p:spPr>
          <a:xfrm>
            <a:off x="4067944" y="1905000"/>
            <a:ext cx="4698342" cy="41921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1005" descr="C:\Documents and Settings\pedro.martins\Desktop\FORA REDE\BANCO MEDIA\PEN VM\Pics SAO TOME\89362535nAlYIe_ph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191000"/>
            <a:ext cx="35052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D:\DGTH STP TOURISM\FOTOS PARA TURISMO STP\fotos STP 22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04800" y="1905000"/>
            <a:ext cx="3505200" cy="206821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1912814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:\stp_btl fotos frescos\20120207_14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14301"/>
            <a:ext cx="8839200" cy="662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3645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lsy\Desktop\FOTOS PARA TURISMO STP\Fotos Santo Tome\fotos STP 0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533400"/>
            <a:ext cx="3733800" cy="5562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elsy\Desktop\FOTOS PARA TURISMO STP\Fotos Santo Tome\fotos STP 0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143000"/>
            <a:ext cx="3733801" cy="5257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0737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184400" y="381000"/>
            <a:ext cx="6959600" cy="96043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Breve</a:t>
            </a:r>
            <a:r>
              <a:rPr lang="en-US" sz="3600" b="1" dirty="0" smtClean="0"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descrição</a:t>
            </a:r>
            <a:r>
              <a:rPr lang="en-US" sz="3600" b="1" dirty="0" smtClean="0">
                <a:solidFill>
                  <a:schemeClr val="tx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de São Tomé e Príncipe</a:t>
            </a:r>
            <a:endParaRPr lang="en-US" sz="3600" b="1" dirty="0">
              <a:solidFill>
                <a:schemeClr val="tx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itchFamily="18" charset="0"/>
            </a:endParaRPr>
          </a:p>
        </p:txBody>
      </p:sp>
      <p:pic>
        <p:nvPicPr>
          <p:cNvPr id="7" name="Picture 2" descr="D:\公益旅行專欄\post photo\karte-2-646.gif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/>
          <a:srcRect t="1776" b="1776"/>
          <a:stretch>
            <a:fillRect/>
          </a:stretch>
        </p:blipFill>
        <p:spPr bwMode="auto">
          <a:xfrm>
            <a:off x="0" y="1905000"/>
            <a:ext cx="381000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Marcador de Posição do Texto 2"/>
          <p:cNvSpPr>
            <a:spLocks noGrp="1"/>
          </p:cNvSpPr>
          <p:nvPr>
            <p:ph type="body" sz="half" idx="4294967295"/>
          </p:nvPr>
        </p:nvSpPr>
        <p:spPr>
          <a:xfrm>
            <a:off x="4419600" y="1371600"/>
            <a:ext cx="4724400" cy="4398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Nome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Oficial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: República Democrática de São Tomé e Príncipe;</a:t>
            </a:r>
          </a:p>
          <a:p>
            <a:pPr marL="0" indent="0">
              <a:buNone/>
            </a:pP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Capital: São Tomé;</a:t>
            </a:r>
          </a:p>
          <a:p>
            <a:pPr marL="0" indent="0">
              <a:buNone/>
            </a:pP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Forma de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Governo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:  Democrática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Multipartidária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;</a:t>
            </a:r>
          </a:p>
          <a:p>
            <a:pPr marL="0" indent="0">
              <a:buNone/>
            </a:pP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Chefe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de Estado: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Presidente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Dr. Manuel Pinto da Costa;</a:t>
            </a:r>
          </a:p>
          <a:p>
            <a:pPr marL="0" indent="0">
              <a:buNone/>
            </a:pP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Chefe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do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Governo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: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Primeiro-Ministro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Dr. Gabriel Costa;</a:t>
            </a:r>
          </a:p>
          <a:p>
            <a:pPr marL="0" indent="0">
              <a:buNone/>
            </a:pP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População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: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aprox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. 180.000 (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sensos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2012);</a:t>
            </a:r>
          </a:p>
          <a:p>
            <a:pPr marL="0" indent="0">
              <a:buNone/>
            </a:pP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Religião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: Crista,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predominantemente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católica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,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sendo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a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restante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população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Protestante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Evangélica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e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Adventista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do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Sétimo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</a:t>
            </a:r>
            <a:r>
              <a:rPr lang="en-US" sz="2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d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ia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;</a:t>
            </a:r>
          </a:p>
          <a:p>
            <a:pPr marL="0" indent="0">
              <a:buNone/>
            </a:pP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Língua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Oficial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: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Português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;</a:t>
            </a:r>
          </a:p>
          <a:p>
            <a:pPr marL="0" indent="0">
              <a:buNone/>
            </a:pP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Moeda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: Dobra (DB);</a:t>
            </a:r>
          </a:p>
          <a:p>
            <a:pPr marL="0" indent="0">
              <a:buNone/>
            </a:pP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Taxa de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Câmbio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: 1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dolar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= 18.000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dobras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(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fevereiro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2013)</a:t>
            </a:r>
          </a:p>
          <a:p>
            <a:pPr marL="0" indent="0">
              <a:buNone/>
            </a:pP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Actividade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Económica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: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Cacau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, Café,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Pescas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e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Turismo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;</a:t>
            </a:r>
          </a:p>
          <a:p>
            <a:pPr marL="0" indent="0">
              <a:buNone/>
            </a:pP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Fuso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Horário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: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Meridiano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de Greenwich (GMT)</a:t>
            </a:r>
          </a:p>
          <a:p>
            <a:pPr marL="0" indent="0" algn="r">
              <a:buNone/>
            </a:pPr>
            <a:endParaRPr lang="en-US" sz="2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itchFamily="18" charset="0"/>
            </a:endParaRPr>
          </a:p>
          <a:p>
            <a:pPr marL="0" indent="0" algn="r">
              <a:buNone/>
            </a:pP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Fonte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: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Guia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do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Investidor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</a:t>
            </a:r>
            <a:r>
              <a:rPr lang="en-US" sz="21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para</a:t>
            </a:r>
            <a:r>
              <a:rPr lang="en-US" sz="2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 São Tomé e Príncipe</a:t>
            </a: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2529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elsy\Desktop\FOTOS PARA TURISMO STP\Fotos Santo Tome\fotos STP 0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3657600"/>
            <a:ext cx="5181600" cy="2628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Nelsy\Desktop\FOTOS PARA TURISMO STP\Fotos Santo Tome\fotos STP 0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685800"/>
            <a:ext cx="2898775" cy="5600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elsy\Desktop\FOTOS PARA TURISMO STP\Fotos Santo Tome\fotos STP 0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685800"/>
            <a:ext cx="5181600" cy="2800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6783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15"/>
          <p:cNvSpPr>
            <a:spLocks noGrp="1"/>
          </p:cNvSpPr>
          <p:nvPr>
            <p:ph type="title"/>
          </p:nvPr>
        </p:nvSpPr>
        <p:spPr>
          <a:xfrm>
            <a:off x="314164" y="228600"/>
            <a:ext cx="8515672" cy="990600"/>
          </a:xfrm>
        </p:spPr>
        <p:txBody>
          <a:bodyPr>
            <a:normAutofit/>
          </a:bodyPr>
          <a:lstStyle/>
          <a:p>
            <a:pPr algn="ctr"/>
            <a:r>
              <a:rPr lang="pt-PT" altLang="zh-TW" sz="2400" dirty="0" smtClean="0"/>
              <a:t>Excelente gastronomia, com destaque especial para especies que vêm do mar: o polvo, peixes e frutos do mar</a:t>
            </a:r>
            <a:endParaRPr lang="zh-TW" altLang="en-US" sz="2400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18" name="內容版面配置區 17" descr="fotos STP 001.jpg"/>
          <p:cNvPicPr>
            <a:picLocks noGrp="1" noChangeAspect="1"/>
          </p:cNvPicPr>
          <p:nvPr>
            <p:ph sz="half" idx="2"/>
          </p:nvPr>
        </p:nvPicPr>
        <p:blipFill>
          <a:blip r:embed="rId2" cstate="screen"/>
          <a:stretch>
            <a:fillRect/>
          </a:stretch>
        </p:blipFill>
        <p:spPr>
          <a:xfrm>
            <a:off x="4838700" y="2302923"/>
            <a:ext cx="3657600" cy="3669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3094" descr="C:\Documents and Settings\pedro.martins\Desktop\FORA REDE\BANCO MEDIA\PEN VM\Pics SAO TOME\DSC02027 - Cópia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038601"/>
            <a:ext cx="4427984" cy="236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078" descr="C:\Documents and Settings\pedro.martins\Desktop\cabo\cabo subamrino fotos\fotos STP 010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4427984" cy="2362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4163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a Imagem 3"/>
          <p:cNvSpPr>
            <a:spLocks noGrp="1"/>
          </p:cNvSpPr>
          <p:nvPr>
            <p:ph type="pic" idx="1"/>
          </p:nvPr>
        </p:nvSpPr>
        <p:spPr/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321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8513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Nelsy\Desktop\FOTOS PARA TURISMO STP\Fotos Santo Tome\fotos STP 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3541666" cy="5486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Nelsy\Desktop\FOTOS PARA TURISMO STP\Fotos Santo Tome\fotos STP 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14400"/>
            <a:ext cx="4483100" cy="2590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Nelsy\Desktop\FOTOS PARA TURISMO STP\Fotos Santo Tome\fotos STP 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7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3810000"/>
            <a:ext cx="3810000" cy="2438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558233" y="76200"/>
            <a:ext cx="3544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Goudy Old Style" pitchFamily="18" charset="0"/>
              </a:rPr>
              <a:t>Arte e </a:t>
            </a:r>
            <a:r>
              <a:rPr lang="en-US" sz="4000" b="1" dirty="0" err="1" smtClean="0">
                <a:latin typeface="Goudy Old Style" pitchFamily="18" charset="0"/>
              </a:rPr>
              <a:t>Cultura</a:t>
            </a:r>
            <a:endParaRPr lang="en-US" sz="4000" b="1" dirty="0"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2562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3097213" cy="235902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5363" name="Picture 3" descr="C:\Users\Nelsy\Desktop\fotos apres cplp mcit\fotos STP 6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4343400" cy="3352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5364" name="Picture 4" descr="C:\Users\Nelsy\Desktop\fotos apres cplp mcit\fotos STP 6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511425"/>
            <a:ext cx="3200401" cy="39941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7902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Nelsy\Desktop\fotos apres cplp mcit\fotos STP 6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65100"/>
            <a:ext cx="4298950" cy="3111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7" name="Picture 3" descr="C:\Users\Nelsy\Desktop\fotos apres cplp mcit\fotos STP 7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3429000"/>
            <a:ext cx="429260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8" name="Picture 4" descr="C:\Users\Nelsy\Desktop\fotos apres cplp mcit\fotos STP 7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41910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9" name="Picture 5" descr="C:\Users\Nelsy\Desktop\fotos apres cplp mcit\fotos STP 7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1"/>
            <a:ext cx="411480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398147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Nelsy\Desktop\fotos apres cplp mcit\fotos STP 6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Nelsy\Desktop\fotos apres cplp mcit\fotos STP 12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9144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9293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Nelsy\Desktop\fotos apres cplp mcit\fotos STP 6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0"/>
            <a:ext cx="4406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Nelsy\Desktop\fotos apres cplp mcit\fotos STP 6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480943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Nelsy\Desktop\fotos apres cplp mcit\fotos STP 6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7785"/>
            <a:ext cx="4809434" cy="323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6200" y="494268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Goudy Old Style" pitchFamily="18" charset="0"/>
              </a:rPr>
              <a:t>Ricos</a:t>
            </a:r>
            <a:r>
              <a:rPr lang="en-US" sz="4000" b="1" dirty="0" smtClean="0">
                <a:latin typeface="Goudy Old Style" pitchFamily="18" charset="0"/>
              </a:rPr>
              <a:t> </a:t>
            </a:r>
            <a:r>
              <a:rPr lang="en-US" sz="4000" b="1" dirty="0" err="1" smtClean="0">
                <a:latin typeface="Goudy Old Style" pitchFamily="18" charset="0"/>
              </a:rPr>
              <a:t>em</a:t>
            </a:r>
            <a:r>
              <a:rPr lang="en-US" sz="4000" b="1" dirty="0" smtClean="0">
                <a:latin typeface="Goudy Old Style" pitchFamily="18" charset="0"/>
              </a:rPr>
              <a:t> fauna e flora</a:t>
            </a:r>
            <a:endParaRPr lang="en-US" sz="4000" b="1" dirty="0"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2411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elsy\Desktop\FOTOS PARA TURISMO STP\Fotos Santo Tome\fotos STP 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4332287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Nelsy\Desktop\FOTOS PARA TURISMO STP\Fotos Santo Tome\fotos STP 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7200"/>
            <a:ext cx="3429000" cy="3009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Nelsy\Desktop\FOTOS PARA TURISMO STP\Fotos Santo Tome\fotos STP 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3429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8200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1011" descr="C:\Documents and Settings\pedro.martins\Desktop\FORA REDE\BANCO MEDIA\PEN VM\Pics SAO TOME\137-3730_IMG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292"/>
            <a:ext cx="9144000" cy="3222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1013" descr="C:\Documents and Settings\pedro.martins\Desktop\cabo\cabo subamrino fotos\BEIJA FLOR.gif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3248546"/>
            <a:ext cx="4724400" cy="3609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1012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248546"/>
            <a:ext cx="4419600" cy="36094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272905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Nelsy\Desktop\fotos apres cplp mcit\fotos STP 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438400" y="53340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Goudy Old Style" pitchFamily="18" charset="0"/>
              </a:rPr>
              <a:t>Estamos</a:t>
            </a:r>
            <a:r>
              <a:rPr lang="en-US" sz="2800" b="1" dirty="0" smtClean="0">
                <a:solidFill>
                  <a:schemeClr val="bg1"/>
                </a:solidFill>
                <a:latin typeface="Goudy Old Style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Goudy Old Style" pitchFamily="18" charset="0"/>
              </a:rPr>
              <a:t>situados</a:t>
            </a:r>
            <a:r>
              <a:rPr lang="en-US" sz="2800" b="1" dirty="0" smtClean="0">
                <a:solidFill>
                  <a:schemeClr val="bg1"/>
                </a:solidFill>
                <a:latin typeface="Goudy Old Style" pitchFamily="18" charset="0"/>
              </a:rPr>
              <a:t> no </a:t>
            </a:r>
            <a:r>
              <a:rPr lang="en-US" sz="2800" b="1" dirty="0" err="1" smtClean="0">
                <a:solidFill>
                  <a:schemeClr val="bg1"/>
                </a:solidFill>
                <a:latin typeface="Goudy Old Style" pitchFamily="18" charset="0"/>
              </a:rPr>
              <a:t>centro</a:t>
            </a:r>
            <a:r>
              <a:rPr lang="en-US" sz="2800" b="1" dirty="0" smtClean="0">
                <a:solidFill>
                  <a:schemeClr val="bg1"/>
                </a:solidFill>
                <a:latin typeface="Goudy Old Style" pitchFamily="18" charset="0"/>
              </a:rPr>
              <a:t> do </a:t>
            </a:r>
            <a:r>
              <a:rPr lang="en-US" sz="2800" b="1" dirty="0" err="1" smtClean="0">
                <a:solidFill>
                  <a:schemeClr val="bg1"/>
                </a:solidFill>
                <a:latin typeface="Goudy Old Style" pitchFamily="18" charset="0"/>
              </a:rPr>
              <a:t>mundo</a:t>
            </a:r>
            <a:r>
              <a:rPr lang="en-US" sz="2800" b="1" dirty="0" smtClean="0">
                <a:solidFill>
                  <a:schemeClr val="bg1"/>
                </a:solidFill>
                <a:latin typeface="Goudy Old Style" pitchFamily="18" charset="0"/>
              </a:rPr>
              <a:t>!</a:t>
            </a:r>
            <a:endParaRPr lang="en-US" sz="2800" b="1" dirty="0">
              <a:solidFill>
                <a:schemeClr val="bg1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584208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Nelsy\Desktop\fotos apres cplp mcit\fotos STP 1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Nelsy\Desktop\fotos apres cplp mcit\fotos STP 1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096" descr="C:\Documents and Settings\pedro.martins\Desktop\FORA REDE\BANCO MEDIA\PEN VM\Pics SAO TOME\DSC00534 - Cópia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619500"/>
            <a:ext cx="4495800" cy="32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3092" descr="C:\Documents and Settings\pedro.martins\Desktop\FORA REDE\BANCO MEDIA\PEN VM\Pics SAO TOME\VISTAS AEREAS\STP Falcon Gp. Picture 069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5800" y="3657600"/>
            <a:ext cx="4648200" cy="32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77365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251520" y="260648"/>
            <a:ext cx="7992888" cy="1442424"/>
          </a:xfrm>
        </p:spPr>
        <p:txBody>
          <a:bodyPr>
            <a:normAutofit fontScale="90000"/>
          </a:bodyPr>
          <a:lstStyle/>
          <a:p>
            <a:r>
              <a:rPr lang="pt-PT" altLang="zh-TW" sz="3600" i="1" dirty="0" smtClean="0"/>
              <a:t>Afluência turística ainda é pouca, mantendo assim como um destino ideal para amantes curiosos</a:t>
            </a:r>
            <a:endParaRPr lang="zh-TW" altLang="en-US" sz="3600" i="1" dirty="0"/>
          </a:p>
        </p:txBody>
      </p:sp>
      <p:pic>
        <p:nvPicPr>
          <p:cNvPr id="11" name="內容版面配置區 10" descr="n583052662_771246_2907.jpg"/>
          <p:cNvPicPr>
            <a:picLocks noGrp="1" noChangeAspect="1"/>
          </p:cNvPicPr>
          <p:nvPr>
            <p:ph sz="half" idx="2"/>
          </p:nvPr>
        </p:nvPicPr>
        <p:blipFill>
          <a:blip r:embed="rId2" cstate="screen"/>
          <a:stretch>
            <a:fillRect/>
          </a:stretch>
        </p:blipFill>
        <p:spPr>
          <a:xfrm>
            <a:off x="4788024" y="1772816"/>
            <a:ext cx="3517776" cy="4433888"/>
          </a:xfrm>
        </p:spPr>
      </p:pic>
      <p:pic>
        <p:nvPicPr>
          <p:cNvPr id="12" name="Picture 24" descr="C:\Documents and Settings\pedro.martins\Desktop\FORA REDE\BANCO MEDIA\PEN VM\GRUPO PESTANA\GRUPO PESTANA SAO TOME\9 - OSSOBO SPA\Copy of Spa,Disco - 21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1772816"/>
            <a:ext cx="3816424" cy="2160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內容版面配置區 13" descr="fotos STP 170.jpg"/>
          <p:cNvPicPr>
            <a:picLocks noGrp="1" noChangeAspect="1"/>
          </p:cNvPicPr>
          <p:nvPr>
            <p:ph sz="half" idx="1"/>
          </p:nvPr>
        </p:nvPicPr>
        <p:blipFill>
          <a:blip r:embed="rId4" cstate="screen"/>
          <a:stretch>
            <a:fillRect/>
          </a:stretch>
        </p:blipFill>
        <p:spPr>
          <a:xfrm>
            <a:off x="755576" y="4005064"/>
            <a:ext cx="3801616" cy="2232248"/>
          </a:xfrm>
        </p:spPr>
      </p:pic>
    </p:spTree>
    <p:extLst>
      <p:ext uri="{BB962C8B-B14F-4D97-AF65-F5344CB8AC3E}">
        <p14:creationId xmlns:p14="http://schemas.microsoft.com/office/powerpoint/2010/main" val="2277785795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內容版面配置區 9" descr="2010_Baptismo de Mergulho 123.jpg"/>
          <p:cNvPicPr>
            <a:picLocks noGrp="1" noChangeAspect="1"/>
          </p:cNvPicPr>
          <p:nvPr>
            <p:ph sz="half"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3254319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Nelsy\Desktop\fotos apres cplp mcit\fotoooo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167277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1600" y="3505200"/>
            <a:ext cx="2819400" cy="682752"/>
          </a:xfrm>
        </p:spPr>
        <p:txBody>
          <a:bodyPr>
            <a:noAutofit/>
          </a:bodyPr>
          <a:lstStyle/>
          <a:p>
            <a:r>
              <a:rPr lang="en-US" sz="9600" dirty="0" smtClean="0"/>
              <a:t>FIM</a:t>
            </a:r>
            <a:endParaRPr lang="en-US" sz="96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600200" y="40767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Obrigado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93423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:\stp_btl fotos frescos\20120423_36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429000" y="685800"/>
            <a:ext cx="556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  <a:ea typeface="Verdana" pitchFamily="34" charset="0"/>
                <a:cs typeface="Arial" pitchFamily="34" charset="0"/>
              </a:rPr>
              <a:t>Destino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  <a:ea typeface="Verdana" pitchFamily="34" charset="0"/>
                <a:cs typeface="Arial" pitchFamily="34" charset="0"/>
              </a:rPr>
              <a:t> ideal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  <a:ea typeface="Verdana" pitchFamily="34" charset="0"/>
                <a:cs typeface="Arial" pitchFamily="34" charset="0"/>
              </a:rPr>
              <a:t>para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  <a:ea typeface="Verdana" pitchFamily="34" charset="0"/>
                <a:cs typeface="Arial" pitchFamily="34" charset="0"/>
              </a:rPr>
              <a:t>os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  <a:ea typeface="Verdana" pitchFamily="34" charset="0"/>
                <a:cs typeface="Arial" pitchFamily="34" charset="0"/>
              </a:rPr>
              <a:t>amantes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  <a:ea typeface="Verdana" pitchFamily="34" charset="0"/>
                <a:cs typeface="Arial" pitchFamily="34" charset="0"/>
              </a:rPr>
              <a:t> do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  <a:ea typeface="Verdana" pitchFamily="34" charset="0"/>
                <a:cs typeface="Arial" pitchFamily="34" charset="0"/>
              </a:rPr>
              <a:t>Ind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ó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  <a:ea typeface="Verdana" pitchFamily="34" charset="0"/>
                <a:cs typeface="Arial" pitchFamily="34" charset="0"/>
              </a:rPr>
              <a:t>mito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itchFamily="18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1974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1" descr="G:\Logo turismo\logo.tif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6065912"/>
            <a:ext cx="86409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F:\stp_btl\20120423_27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393948" y="762000"/>
            <a:ext cx="7302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Goudy Old Style" pitchFamily="18" charset="0"/>
              </a:rPr>
              <a:t>Bel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í</a:t>
            </a:r>
            <a:r>
              <a:rPr lang="en-US" sz="4000" b="1" dirty="0" err="1" smtClean="0">
                <a:solidFill>
                  <a:schemeClr val="bg1"/>
                </a:solidFill>
                <a:latin typeface="Goudy Old Style" pitchFamily="18" charset="0"/>
              </a:rPr>
              <a:t>ssimas</a:t>
            </a:r>
            <a:r>
              <a:rPr lang="en-US" sz="4000" b="1" dirty="0" smtClean="0">
                <a:solidFill>
                  <a:schemeClr val="bg1"/>
                </a:solidFill>
                <a:latin typeface="Goudy Old Style" pitchFamily="18" charset="0"/>
              </a:rPr>
              <a:t>  </a:t>
            </a:r>
            <a:r>
              <a:rPr lang="en-US" sz="4000" b="1" dirty="0" err="1" smtClean="0">
                <a:solidFill>
                  <a:schemeClr val="bg1"/>
                </a:solidFill>
                <a:latin typeface="Goudy Old Style" pitchFamily="18" charset="0"/>
              </a:rPr>
              <a:t>paisagens</a:t>
            </a:r>
            <a:r>
              <a:rPr lang="en-US" sz="4000" b="1" dirty="0" smtClean="0">
                <a:solidFill>
                  <a:schemeClr val="bg1"/>
                </a:solidFill>
                <a:latin typeface="Goudy Old Style" pitchFamily="18" charset="0"/>
              </a:rPr>
              <a:t> e </a:t>
            </a:r>
            <a:r>
              <a:rPr lang="en-US" sz="4000" b="1" dirty="0" err="1" smtClean="0">
                <a:solidFill>
                  <a:schemeClr val="bg1"/>
                </a:solidFill>
                <a:latin typeface="Goudy Old Style" pitchFamily="18" charset="0"/>
              </a:rPr>
              <a:t>praias</a:t>
            </a:r>
            <a:r>
              <a:rPr lang="en-US" sz="4000" b="1" dirty="0" smtClean="0">
                <a:solidFill>
                  <a:schemeClr val="bg1"/>
                </a:solidFill>
                <a:latin typeface="Goudy Old Style" pitchFamily="18" charset="0"/>
              </a:rPr>
              <a:t>…</a:t>
            </a:r>
            <a:endParaRPr lang="en-US" sz="4000" b="1" dirty="0">
              <a:solidFill>
                <a:schemeClr val="bg1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239187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elsy\Desktop\fotos apres cplp mcit\fotos STP 0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31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657600" y="4572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Goudy Old Style" pitchFamily="18" charset="0"/>
              </a:rPr>
              <a:t>…De </a:t>
            </a:r>
            <a:r>
              <a:rPr lang="en-US" sz="4000" b="1" dirty="0" err="1" smtClean="0">
                <a:solidFill>
                  <a:schemeClr val="bg1"/>
                </a:solidFill>
                <a:latin typeface="Goudy Old Style" pitchFamily="18" charset="0"/>
              </a:rPr>
              <a:t>areia</a:t>
            </a:r>
            <a:r>
              <a:rPr lang="en-US" sz="4000" b="1" dirty="0" smtClean="0">
                <a:solidFill>
                  <a:schemeClr val="bg1"/>
                </a:solidFill>
                <a:latin typeface="Goudy Old Style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Goudy Old Style" pitchFamily="18" charset="0"/>
              </a:rPr>
              <a:t>fina</a:t>
            </a:r>
            <a:endParaRPr lang="en-US" sz="4000" b="1" dirty="0">
              <a:solidFill>
                <a:schemeClr val="bg1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773368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:\stp_btl fotos frescos\20120423_32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1162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elsy\Desktop\fotos apres cplp mcit\fotos STP 1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56"/>
            <a:ext cx="9144000" cy="686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613329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Nelsy\Desktop\fotos apres cplp mcit\fotos STP 1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Nelsy\Desktop\fotos apres cplp mcit\fotos STP 1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9143999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499972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272</Words>
  <Application>Microsoft Office PowerPoint</Application>
  <PresentationFormat>On-screen Show (4:3)</PresentationFormat>
  <Paragraphs>37</Paragraphs>
  <Slides>34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1_流線</vt:lpstr>
      <vt:lpstr>流線</vt:lpstr>
      <vt:lpstr> São Tomé e Príncipe Um paraíso no meio do Equador</vt:lpstr>
      <vt:lpstr>Breve descrição de São Tomé e Príncipe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 simpatia e gentileza da população local que estão particularmente atentos aos turistas.</vt:lpstr>
      <vt:lpstr> Um dos últimos paraísos na terra, onde a natureza ainda está quase intacta.  </vt:lpstr>
      <vt:lpstr>PowerPoint Presentation</vt:lpstr>
      <vt:lpstr>PowerPoint Presentation</vt:lpstr>
      <vt:lpstr>PowerPoint Presentation</vt:lpstr>
      <vt:lpstr>Excelente gastronomia, com destaque especial para especies que vêm do mar: o polvo, peixes e frutos do 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Afluência turística ainda é pouca, mantendo assim como um destino ideal para amantes curiosos</vt:lpstr>
      <vt:lpstr>PowerPoint Presentation</vt:lpstr>
      <vt:lpstr>PowerPoint Presentation</vt:lpstr>
      <vt:lpstr>FIM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São Tomé e Príncipe Um paraíso no meio de Equador</dc:title>
  <dc:creator>Nelsy</dc:creator>
  <cp:lastModifiedBy>b.center</cp:lastModifiedBy>
  <cp:revision>36</cp:revision>
  <dcterms:created xsi:type="dcterms:W3CDTF">2013-03-23T01:14:12Z</dcterms:created>
  <dcterms:modified xsi:type="dcterms:W3CDTF">2013-03-27T10:12:16Z</dcterms:modified>
</cp:coreProperties>
</file>