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71" r:id="rId4"/>
    <p:sldId id="269" r:id="rId5"/>
    <p:sldId id="270" r:id="rId6"/>
    <p:sldId id="276" r:id="rId7"/>
    <p:sldId id="264" r:id="rId8"/>
    <p:sldId id="272" r:id="rId9"/>
    <p:sldId id="273" r:id="rId10"/>
    <p:sldId id="265" r:id="rId11"/>
    <p:sldId id="277" r:id="rId12"/>
    <p:sldId id="279" r:id="rId13"/>
    <p:sldId id="262" r:id="rId14"/>
    <p:sldId id="260" r:id="rId15"/>
    <p:sldId id="261" r:id="rId16"/>
    <p:sldId id="258" r:id="rId17"/>
    <p:sldId id="259" r:id="rId18"/>
    <p:sldId id="267" r:id="rId19"/>
    <p:sldId id="268" r:id="rId20"/>
    <p:sldId id="275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7"/>
    <p:restoredTop sz="94586"/>
  </p:normalViewPr>
  <p:slideViewPr>
    <p:cSldViewPr snapToGrid="0" snapToObjects="1" showGuides="1">
      <p:cViewPr varScale="1">
        <p:scale>
          <a:sx n="98" d="100"/>
          <a:sy n="98" d="100"/>
        </p:scale>
        <p:origin x="7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23C68-ED1A-AF42-A5FF-ED3CD3753C96}" type="datetimeFigureOut">
              <a:rPr lang="en-US" smtClean="0"/>
              <a:t>7/6/20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EE59D-CDDA-0D4D-A082-827A643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1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+153 </a:t>
            </a:r>
            <a:r>
              <a:rPr lang="en-US" dirty="0" err="1"/>
              <a:t>respostas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E59D-CDDA-0D4D-A082-827A64398C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4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E59D-CDDA-0D4D-A082-827A64398C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6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8D5A4-AD0E-BE4A-8122-7D9FB4563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5CA1C-F144-BD4D-9034-9025F8203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DF4FC-8BBD-1A45-88E5-4DBDF460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EA2E-367C-F540-910F-F6D470A3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317D2-B804-1049-947D-395C921D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970F-D51C-7449-A954-E2997DB7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46089-4149-E140-84D4-53BD978D1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02ED5-7508-AA45-ADBC-D59D82ED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08BA-7678-9348-B10F-345D096B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174D9-E233-C54D-AD3C-5E004119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2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AF302-5D1A-B24B-B0BB-76DC7B0DF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D5503-389D-4748-B3BF-3E25FEA8E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5EA2-02FC-8D44-906C-C594A882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9C4D-4D4B-C849-8F86-C03E9663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16204-DCB1-5A46-9A9B-C13DA6DB2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4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2724-0513-8342-95F3-9FA384AC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F125D-2DA8-464B-B316-BE1C4E2EC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D26CD-08AC-024B-A68E-B3198EAC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C4D9E-94B6-2644-A8A9-E8983BBF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5C62C-0666-1B43-837C-9050350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7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90BF-9A95-064B-8CF4-BE34CB79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3A193-B70C-BD4A-9185-F75929822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3252C-4889-A443-A6A8-B656178D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419AA-4BF1-ED46-AF54-11EF4FA4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855B5-1104-B64C-9E6D-4D2FDC3E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1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FF87-8CB0-3349-BFF3-9A9BAB7B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013DE-D505-2448-A760-A41937161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D9C7A-9A1E-4D49-BA0A-5EE7924E4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2A42C-FC11-354A-8169-A8E472EA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2285-8B44-1D4B-BA65-9BCDE08A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86A15-4CE8-8540-BE6B-BFE96DC3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6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F6ED-ADB3-8046-A8F1-2753C873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7F35D-017C-0C45-9578-563EF215F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BC657-9A1F-E443-A876-0FF4FA16E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50B7B-87C0-EC4C-9B63-2E365F15B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0434B-54E7-6E43-8A6C-4F9C69DE6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BA0B87-9B1E-8B41-9008-EDB7C036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0F3F86-5DC9-9543-A466-E866BC79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BE428-6B1F-EC40-ABA6-4D42D932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9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CCAC-47D1-FC41-98D3-D621DDE6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84D69-69A2-8147-B3E2-B242AF0E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C92F6-B669-E241-943D-C1ACC15C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017EE-2059-5C4A-90E4-50420FB9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2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9033-D44A-804C-BE96-7A83AB4B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E0C45-67DB-CB4E-8EB2-0F88874C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5BCEB-90D6-E746-83FC-111DFBB9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2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7555-3A13-3046-A521-FEEDEB39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11450-6922-854D-AD42-7BFD0194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4255-DB6D-1D44-97FF-41331171E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816F6-D68F-C24A-8B4D-8F37C145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7358C-12C7-684A-9167-387C2A8A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031B4-ACAA-8C4E-910E-1A2EB971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66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057D8-C528-A349-B48F-49EAD2CA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9DA376-6A83-4E4B-9559-E21AE8756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452F1-A3F0-0140-BA5F-0CA97D15E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58339-F2C5-0A44-9110-48823A11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E7BB-A30C-B24D-BB8E-02DED400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0AA88-4914-674B-8C4C-B5F649F8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D7489-D997-BF47-8113-F4CF55A7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1A8BB-C9BE-9F45-B094-EB0816097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2B47C-40AC-3F4F-BD37-B848A7951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A1614-58E3-0B46-BE45-77232CF4AE4F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07CC-6CAC-AC4C-BC85-91A44DEA6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97A03-D071-0E4D-BE93-3CAE74186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BABD7-FE14-2A4C-BDC8-C7594953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9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947" y="4993191"/>
            <a:ext cx="2778672" cy="17367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CB43D6-7D3A-7D4E-947A-5DDE7AD9FCF7}"/>
              </a:ext>
            </a:extLst>
          </p:cNvPr>
          <p:cNvSpPr/>
          <p:nvPr/>
        </p:nvSpPr>
        <p:spPr>
          <a:xfrm>
            <a:off x="784314" y="2532440"/>
            <a:ext cx="10623371" cy="179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" sz="2800" b="1" dirty="0">
                <a:solidFill>
                  <a:schemeClr val="tx2">
                    <a:lumMod val="75000"/>
                  </a:schemeClr>
                </a:solidFill>
                <a:effectLst/>
                <a:latin typeface="Helvetica" pitchFamily="2" charset="0"/>
              </a:rPr>
              <a:t>Responder à COVID-19: </a:t>
            </a:r>
          </a:p>
          <a:p>
            <a:pPr>
              <a:lnSpc>
                <a:spcPct val="150000"/>
              </a:lnSpc>
            </a:pPr>
            <a:r>
              <a:rPr lang="pt" sz="2400" b="1" dirty="0">
                <a:solidFill>
                  <a:schemeClr val="tx2"/>
                </a:solidFill>
                <a:latin typeface="Helvetica" pitchFamily="2" charset="0"/>
              </a:rPr>
              <a:t>a</a:t>
            </a:r>
            <a:r>
              <a:rPr lang="pt" sz="2400" b="1" dirty="0">
                <a:solidFill>
                  <a:schemeClr val="tx2"/>
                </a:solidFill>
                <a:effectLst/>
                <a:latin typeface="Helvetica" pitchFamily="2" charset="0"/>
              </a:rPr>
              <a:t>s </a:t>
            </a:r>
            <a:r>
              <a:rPr lang="pt" sz="2400" b="1" dirty="0">
                <a:solidFill>
                  <a:srgbClr val="FF0000"/>
                </a:solidFill>
                <a:effectLst/>
                <a:latin typeface="Helvetica" pitchFamily="2" charset="0"/>
              </a:rPr>
              <a:t>inquietações da comunidade</a:t>
            </a:r>
            <a:r>
              <a:rPr lang="pt" sz="2400" b="1" dirty="0">
                <a:solidFill>
                  <a:schemeClr val="tx2"/>
                </a:solidFill>
                <a:effectLst/>
                <a:latin typeface="Helvetica" pitchFamily="2" charset="0"/>
              </a:rPr>
              <a:t>, o </a:t>
            </a:r>
            <a:r>
              <a:rPr lang="pt" sz="2400" b="1" dirty="0">
                <a:solidFill>
                  <a:srgbClr val="FF0000"/>
                </a:solidFill>
                <a:effectLst/>
                <a:latin typeface="Helvetica" pitchFamily="2" charset="0"/>
              </a:rPr>
              <a:t>conhecimento dos profissionais </a:t>
            </a:r>
          </a:p>
          <a:p>
            <a:pPr>
              <a:lnSpc>
                <a:spcPct val="150000"/>
              </a:lnSpc>
            </a:pPr>
            <a:r>
              <a:rPr lang="pt" sz="2400" b="1" dirty="0">
                <a:solidFill>
                  <a:schemeClr val="tx2"/>
                </a:solidFill>
                <a:effectLst/>
                <a:latin typeface="Helvetica" pitchFamily="2" charset="0"/>
              </a:rPr>
              <a:t>e a </a:t>
            </a:r>
            <a:r>
              <a:rPr lang="pt" sz="2400" b="1" dirty="0">
                <a:solidFill>
                  <a:srgbClr val="FF0000"/>
                </a:solidFill>
                <a:effectLst/>
                <a:latin typeface="Helvetica" pitchFamily="2" charset="0"/>
              </a:rPr>
              <a:t>epidemiologia da infeção</a:t>
            </a:r>
            <a:r>
              <a:rPr lang="pt" sz="2400" b="1" dirty="0">
                <a:solidFill>
                  <a:schemeClr val="tx2"/>
                </a:solidFill>
                <a:effectLst/>
                <a:latin typeface="Helvetica" pitchFamily="2" charset="0"/>
              </a:rPr>
              <a:t> vistos do Porto</a:t>
            </a:r>
            <a:endParaRPr lang="en-US" sz="2400" b="1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1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C78371-E029-314F-9494-6BCF7798B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343" y="682645"/>
            <a:ext cx="7285311" cy="476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2857D-874C-8E46-B671-4F252102AF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664" y="4139460"/>
            <a:ext cx="4684668" cy="786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F84C4D-654D-6747-95DF-AB9C156AF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" t="1530" r="871" b="4472"/>
          <a:stretch/>
        </p:blipFill>
        <p:spPr>
          <a:xfrm>
            <a:off x="1279194" y="880532"/>
            <a:ext cx="9633611" cy="4942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D521C3-1753-9A48-A558-D8EB6E712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3" t="8385" r="47957" b="4534"/>
          <a:stretch/>
        </p:blipFill>
        <p:spPr>
          <a:xfrm>
            <a:off x="6214531" y="1244237"/>
            <a:ext cx="4698274" cy="4578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C8A2DB-C8CA-284E-89D1-FE35AFE83B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2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16858-2726-5E4E-A178-BA078D19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243" y="553393"/>
            <a:ext cx="4065514" cy="5751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FAEA9-A17C-6640-9B3D-BC53F61F4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88CFB8-4F6A-0E46-85DE-2061FAB4E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558"/>
            <a:ext cx="12192000" cy="46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E24EF-92E7-FD4D-B083-7F18BAC42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50" y="970594"/>
            <a:ext cx="10017899" cy="49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03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A4CD7-AC6E-A945-AEDB-D0424EB3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927" y="200348"/>
            <a:ext cx="7968146" cy="64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2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59D40-18F3-6040-A035-27E2CD01E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729" y="444705"/>
            <a:ext cx="8136541" cy="6289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3D8A67-668C-2C42-B714-B64C9C070467}"/>
              </a:ext>
            </a:extLst>
          </p:cNvPr>
          <p:cNvSpPr/>
          <p:nvPr/>
        </p:nvSpPr>
        <p:spPr>
          <a:xfrm>
            <a:off x="8412480" y="2816352"/>
            <a:ext cx="2077938" cy="61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7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5E8347-942E-9F42-A079-13ABAE993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74" y="0"/>
            <a:ext cx="6200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3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C90DF0-7BA1-3E4C-94C4-D861B8FF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556" y="1910189"/>
            <a:ext cx="4560888" cy="30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59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3">
            <a:extLst>
              <a:ext uri="{FF2B5EF4-FFF2-40B4-BE49-F238E27FC236}">
                <a16:creationId xmlns:a16="http://schemas.microsoft.com/office/drawing/2014/main" id="{47206E88-2AF6-714B-BFAF-9B31CD0F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2" y="527623"/>
            <a:ext cx="11671214" cy="5808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16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6A438-344D-0D43-ABB6-B4C2F72793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12" y="2171961"/>
            <a:ext cx="8842248" cy="4594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29076-7D48-0945-AC4D-8F16036C3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" y="445707"/>
            <a:ext cx="8842248" cy="18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3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0577C-D076-9C44-84B3-6A9F34E4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88" y="503522"/>
            <a:ext cx="9403024" cy="61898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31E830-99C1-A04C-A0A4-9FC7CA863298}"/>
              </a:ext>
            </a:extLst>
          </p:cNvPr>
          <p:cNvSpPr/>
          <p:nvPr/>
        </p:nvSpPr>
        <p:spPr>
          <a:xfrm>
            <a:off x="8577072" y="3913632"/>
            <a:ext cx="2523744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5E802E-3FF5-474F-8DEC-4249B0D322E6}"/>
              </a:ext>
            </a:extLst>
          </p:cNvPr>
          <p:cNvSpPr/>
          <p:nvPr/>
        </p:nvSpPr>
        <p:spPr>
          <a:xfrm>
            <a:off x="2968752" y="219456"/>
            <a:ext cx="7828760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D400E-7733-C44E-976F-FA951BF5E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8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664" y="2560603"/>
            <a:ext cx="2778672" cy="17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55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A27AB-4FB7-1B4B-B55A-B6450FF1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617448"/>
            <a:ext cx="10710672" cy="5623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5DD3E-4F97-9542-AA87-9751AEFEC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2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14FCE-3EB1-9B4B-9091-7A30A7CE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08" y="316611"/>
            <a:ext cx="10387584" cy="5453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DBB915-11EE-F14E-8BB9-12C23CE912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5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14FCE-3EB1-9B4B-9091-7A30A7CE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02208" y="316611"/>
            <a:ext cx="10387584" cy="5453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DBB915-11EE-F14E-8BB9-12C23CE912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1600B-831E-6147-9ACB-3705F613D1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784" y="2321662"/>
            <a:ext cx="4218432" cy="22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079C9-EEE7-7A49-AD99-7E6EC0F4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704" y="729000"/>
            <a:ext cx="3801077" cy="54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88B1B-FC8F-A244-B243-EADFC63C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19" y="729000"/>
            <a:ext cx="3814055" cy="54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B4014-F31E-E94B-9A02-DE54BC70D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730" y="729000"/>
            <a:ext cx="3790665" cy="54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5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BB9AA-9BC2-6745-AE94-F571EB5F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A0436-658C-1745-8CCC-9456E6703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24" y="219366"/>
            <a:ext cx="8667718" cy="65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8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EB4D9-F5AA-9645-AD1A-2B119240FD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968" y="1993392"/>
            <a:ext cx="5062984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D003C-57CC-A34D-8D39-60B2CDB213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080" y="1269000"/>
            <a:ext cx="3044296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BE96E-3BDD-5C4B-BCBD-D92100724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39" y="1269000"/>
            <a:ext cx="3040861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E12EC-29DB-814A-8601-B3CDD01F91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8C1110-12D9-0E4B-B306-36DD934DEA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000" y="365298"/>
            <a:ext cx="6120000" cy="2067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34D56-8D36-264C-A30D-717AB50DC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577" y="2566015"/>
            <a:ext cx="6049393" cy="19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CC593-09A7-BC41-9910-762A0B6FEE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000" y="4702568"/>
            <a:ext cx="6120000" cy="2003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FC73B-5066-2E4B-8DB3-280969EEEB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418" y="5770093"/>
            <a:ext cx="1541852" cy="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34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11</Words>
  <Application>Microsoft Macintosh PowerPoint</Application>
  <PresentationFormat>Widescreen</PresentationFormat>
  <Paragraphs>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</cp:revision>
  <cp:lastPrinted>2020-07-06T09:48:39Z</cp:lastPrinted>
  <dcterms:created xsi:type="dcterms:W3CDTF">2020-07-04T18:02:47Z</dcterms:created>
  <dcterms:modified xsi:type="dcterms:W3CDTF">2020-07-06T12:21:42Z</dcterms:modified>
</cp:coreProperties>
</file>